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Themysion" charset="1" panose="00000000000000000000"/>
      <p:regular r:id="rId7"/>
    </p:embeddedFont>
    <p:embeddedFont>
      <p:font typeface="Open Sauce" charset="1" panose="00000500000000000000"/>
      <p:regular r:id="rId8"/>
    </p:embeddedFont>
    <p:embeddedFont>
      <p:font typeface="TAN Mon Cheri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024524">
            <a:off x="12389820" y="-5433562"/>
            <a:ext cx="22476266" cy="23628138"/>
          </a:xfrm>
          <a:custGeom>
            <a:avLst/>
            <a:gdLst/>
            <a:ahLst/>
            <a:cxnLst/>
            <a:rect r="r" b="b" t="t" l="l"/>
            <a:pathLst>
              <a:path h="23628138" w="22476266">
                <a:moveTo>
                  <a:pt x="0" y="0"/>
                </a:moveTo>
                <a:lnTo>
                  <a:pt x="22476266" y="0"/>
                </a:lnTo>
                <a:lnTo>
                  <a:pt x="22476266" y="23628137"/>
                </a:lnTo>
                <a:lnTo>
                  <a:pt x="0" y="236281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951190" y="19294454"/>
            <a:ext cx="16725264" cy="5818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96"/>
              </a:lnSpc>
            </a:pPr>
            <a:r>
              <a:rPr lang="en-US" sz="43036">
                <a:solidFill>
                  <a:srgbClr val="BD9C54"/>
                </a:solidFill>
                <a:latin typeface="Themysion"/>
                <a:ea typeface="Themysion"/>
                <a:cs typeface="Themysion"/>
                <a:sym typeface="Themysion"/>
              </a:rPr>
              <a:t>Eleanor's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951190" y="32306285"/>
            <a:ext cx="12129327" cy="12401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36"/>
              </a:lnSpc>
            </a:pPr>
            <a:r>
              <a:rPr lang="en-US" sz="8129" spc="1308">
                <a:solidFill>
                  <a:srgbClr val="BD9C54"/>
                </a:solidFill>
                <a:latin typeface="Open Sauce"/>
                <a:ea typeface="Open Sauce"/>
                <a:cs typeface="Open Sauce"/>
                <a:sym typeface="Open Sauce"/>
              </a:rPr>
              <a:t>16.06.25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951190" y="24383624"/>
            <a:ext cx="21532039" cy="7185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80"/>
              </a:lnSpc>
            </a:pPr>
            <a:r>
              <a:rPr lang="en-US" sz="21984">
                <a:solidFill>
                  <a:srgbClr val="BD9C54"/>
                </a:solidFill>
                <a:latin typeface="TAN Mon Cheri"/>
                <a:ea typeface="TAN Mon Cheri"/>
                <a:cs typeface="TAN Mon Cheri"/>
                <a:sym typeface="TAN Mon Cheri"/>
              </a:rPr>
              <a:t>BRIDAL SHOWER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951190" y="15970532"/>
            <a:ext cx="12129327" cy="1145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28"/>
              </a:lnSpc>
            </a:pPr>
            <a:r>
              <a:rPr lang="en-US" sz="7461" spc="1201">
                <a:solidFill>
                  <a:srgbClr val="BD9C54"/>
                </a:solidFill>
                <a:latin typeface="Open Sauce"/>
                <a:ea typeface="Open Sauce"/>
                <a:cs typeface="Open Sauce"/>
                <a:sym typeface="Open Sauce"/>
              </a:rPr>
              <a:t>WELCOME 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DAGytP4A56U</dc:identifier>
  <dcterms:modified xsi:type="dcterms:W3CDTF">2011-08-01T06:04:30Z</dcterms:modified>
  <cp:revision>1</cp:revision>
  <dc:title>Pastel Boho Floral Orchid and Anthurium Bridal Shower Sign (30 x 40 in)</dc:title>
</cp:coreProperties>
</file>